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7E31D-71DA-458C-8075-DC24F34E4E0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1CF3-78C1-470E-9396-DDE1AD95C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7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4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3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6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3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5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1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6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1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914C-E475-4C00-BC53-FB48EEA70C3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BB41-9CA3-46B8-B723-5DE6A84ED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990656" cy="168604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Public access to fine-grained city air quality data from roving sensors</a:t>
            </a:r>
            <a:br>
              <a:rPr lang="en-GB" dirty="0">
                <a:solidFill>
                  <a:srgbClr val="000000"/>
                </a:solidFill>
                <a:cs typeface="Arial" pitchFamily="34" charset="0"/>
              </a:rPr>
            </a:br>
            <a:r>
              <a:rPr lang="pt-PT" altLang="en-US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&amp; EUDAT Collaboration  </a:t>
            </a:r>
            <a:endParaRPr lang="it-IT" dirty="0"/>
          </a:p>
        </p:txBody>
      </p:sp>
      <p:pic>
        <p:nvPicPr>
          <p:cNvPr id="5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131840" y="4116466"/>
            <a:ext cx="2636837" cy="1903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smtClean="0">
                <a:latin typeface="Century Gothic" charset="0"/>
              </a:rPr>
              <a:t>communities.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pic>
        <p:nvPicPr>
          <p:cNvPr id="4" name="5 Imagen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12" y="188640"/>
            <a:ext cx="144016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1484784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itchFamily="34" charset="0"/>
              </a:rPr>
              <a:t>LIFE+RESPIRA produces gas pollution data at </a:t>
            </a:r>
            <a:r>
              <a:rPr lang="en-GB" sz="2400" b="1" dirty="0" smtClean="0">
                <a:latin typeface="Century Gothic" pitchFamily="34" charset="0"/>
              </a:rPr>
              <a:t>high rates</a:t>
            </a:r>
            <a:r>
              <a:rPr lang="en-GB" sz="2400" dirty="0" smtClean="0">
                <a:latin typeface="Century Gothic" pitchFamily="34" charset="0"/>
              </a:rPr>
              <a:t> that need </a:t>
            </a:r>
            <a:r>
              <a:rPr lang="en-GB" sz="2400" b="1" dirty="0" smtClean="0">
                <a:latin typeface="Century Gothic" pitchFamily="34" charset="0"/>
              </a:rPr>
              <a:t>ready access and 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itchFamily="34" charset="0"/>
              </a:rPr>
              <a:t>Thus </a:t>
            </a:r>
            <a:r>
              <a:rPr lang="en-GB" sz="2400" b="1" dirty="0" smtClean="0">
                <a:latin typeface="Century Gothic" pitchFamily="34" charset="0"/>
              </a:rPr>
              <a:t>we </a:t>
            </a:r>
            <a:r>
              <a:rPr lang="en-GB" sz="2400" b="1" dirty="0">
                <a:latin typeface="Century Gothic" pitchFamily="34" charset="0"/>
              </a:rPr>
              <a:t>need to build and store a </a:t>
            </a:r>
            <a:r>
              <a:rPr lang="en-GB" sz="2400" b="1" dirty="0" smtClean="0">
                <a:latin typeface="Century Gothic" pitchFamily="34" charset="0"/>
              </a:rPr>
              <a:t>continuously-updated,  multi-million-record dataset.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itchFamily="34" charset="0"/>
              </a:rPr>
              <a:t>The challenge is </a:t>
            </a:r>
            <a:r>
              <a:rPr lang="en-GB" sz="2400" b="1" dirty="0" smtClean="0">
                <a:latin typeface="Century Gothic" pitchFamily="34" charset="0"/>
              </a:rPr>
              <a:t>how to </a:t>
            </a:r>
            <a:r>
              <a:rPr lang="en-GB" sz="2400" b="1" dirty="0">
                <a:latin typeface="Century Gothic" pitchFamily="34" charset="0"/>
              </a:rPr>
              <a:t>e</a:t>
            </a:r>
            <a:r>
              <a:rPr lang="en-GB" sz="2400" b="1" dirty="0" smtClean="0">
                <a:latin typeface="Century Gothic" pitchFamily="34" charset="0"/>
              </a:rPr>
              <a:t>nsure a dataflow that allows public access to raw and processed data.</a:t>
            </a:r>
            <a:endParaRPr lang="en-GB" sz="2400" b="1" dirty="0">
              <a:latin typeface="Century Gothic" pitchFamily="34" charset="0"/>
            </a:endParaRPr>
          </a:p>
        </p:txBody>
      </p:sp>
      <p:pic>
        <p:nvPicPr>
          <p:cNvPr id="6" name="no2mapa" descr="C:\Users\Arturo\Google Drive\RESPIRA_BD\MapaNO2_Hasta20151205_full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198278" cy="2072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atos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556792"/>
            <a:ext cx="3147778" cy="17281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3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7795 0.103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51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Overview</a:t>
            </a:r>
            <a:endParaRPr lang="en-GB" dirty="0"/>
          </a:p>
        </p:txBody>
      </p:sp>
      <p:pic>
        <p:nvPicPr>
          <p:cNvPr id="4" name="5 Imagen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88640"/>
            <a:ext cx="144016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23528" y="1268760"/>
            <a:ext cx="5616624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project LIFE+RESPIRA has a </a:t>
            </a:r>
            <a:r>
              <a:rPr lang="en-GB" b="1" dirty="0" smtClean="0"/>
              <a:t>network of 50 autonomous, </a:t>
            </a:r>
            <a:r>
              <a:rPr lang="en-GB" b="1" dirty="0" err="1" smtClean="0"/>
              <a:t>multiparametric</a:t>
            </a:r>
            <a:r>
              <a:rPr lang="en-GB" b="1" dirty="0" smtClean="0"/>
              <a:t> air pollution sensors</a:t>
            </a:r>
            <a:r>
              <a:rPr lang="en-GB" dirty="0" smtClean="0"/>
              <a:t> carried around by volunteer cyclists in Pamplona, Spain.</a:t>
            </a:r>
          </a:p>
          <a:p>
            <a:endParaRPr lang="en-GB" dirty="0" smtClean="0"/>
          </a:p>
          <a:p>
            <a:r>
              <a:rPr lang="en-GB" dirty="0" smtClean="0"/>
              <a:t>Contaminant gasses and particles are recorded at very fine spatial and temporal resolution (few meters, seconds), and </a:t>
            </a:r>
            <a:r>
              <a:rPr lang="en-GB" b="1" dirty="0" smtClean="0"/>
              <a:t>transmitted in near-real time for processing</a:t>
            </a:r>
            <a:r>
              <a:rPr lang="en-GB" dirty="0" smtClean="0"/>
              <a:t>. A </a:t>
            </a:r>
            <a:r>
              <a:rPr lang="en-GB" b="1" dirty="0" smtClean="0"/>
              <a:t>huge volume of data is being produced</a:t>
            </a:r>
            <a:r>
              <a:rPr lang="en-GB" dirty="0" smtClean="0"/>
              <a:t> and, after heavy processing, serves to feed an air quality model that use climate, traffic and topographic data allowing prediction of best routes for city dwellers.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The pilot wants to </a:t>
            </a:r>
            <a:r>
              <a:rPr lang="en-GB" b="1" dirty="0" smtClean="0"/>
              <a:t>ensure that citizens and researchers alike can fully access the pre- and post-processed data for any scientific, social, or policy purpose.</a:t>
            </a:r>
            <a:endParaRPr lang="en-GB" b="1" dirty="0"/>
          </a:p>
        </p:txBody>
      </p:sp>
      <p:pic>
        <p:nvPicPr>
          <p:cNvPr id="6" name="heartb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969713" cy="20673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ci" descr="C:\Users\Arturo\Google Drive\RESPIRA\COMUNICACION\Materiales\IMAG1527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3"/>
            <a:ext cx="2952328" cy="28095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5000" decel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5695 0.212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70000" decel="3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70000" decel="3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1.85185E-6 L -0.3158 0.1930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04856" cy="792162"/>
          </a:xfrm>
        </p:spPr>
        <p:txBody>
          <a:bodyPr/>
          <a:lstStyle/>
          <a:p>
            <a:r>
              <a:rPr lang="en-GB" dirty="0" smtClean="0"/>
              <a:t>EUDAT Service Uptake</a:t>
            </a:r>
            <a:endParaRPr lang="en-GB" dirty="0"/>
          </a:p>
        </p:txBody>
      </p:sp>
      <p:pic>
        <p:nvPicPr>
          <p:cNvPr id="4" name="5 Imagen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88640"/>
            <a:ext cx="144016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4695"/>
            <a:ext cx="2880320" cy="4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91" y="1594695"/>
            <a:ext cx="28506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2" y="4650970"/>
            <a:ext cx="2880320" cy="4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9957" y="5301208"/>
            <a:ext cx="7844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Secure and trusted cloud storage - </a:t>
            </a:r>
            <a:r>
              <a:rPr lang="en-GB" dirty="0" smtClean="0"/>
              <a:t>B2DROP </a:t>
            </a:r>
            <a:r>
              <a:rPr lang="en-GB" dirty="0"/>
              <a:t>will substitute, at an advantage, our current sharing of the main repository so all teams access the latest updates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3701" y="249289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Either </a:t>
            </a:r>
            <a:r>
              <a:rPr lang="en-GB" dirty="0"/>
              <a:t>B2SHARE or B2SAFE, according to the scale of the dataset, would be </a:t>
            </a:r>
            <a:r>
              <a:rPr lang="en-GB" b="1" dirty="0"/>
              <a:t>preferred to store a copy of both the raw data and the results to be disseminated among the interested public:</a:t>
            </a:r>
            <a:r>
              <a:rPr lang="en-GB" dirty="0"/>
              <a:t> researchers and citizen researchers wanting to </a:t>
            </a:r>
            <a:r>
              <a:rPr lang="en-GB" b="1" dirty="0"/>
              <a:t>access the raw or processed data</a:t>
            </a:r>
            <a:r>
              <a:rPr lang="en-GB" dirty="0"/>
              <a:t>. Thus, either B2SHARE or B2SAFE would act as </a:t>
            </a:r>
            <a:r>
              <a:rPr lang="en-GB" b="1" dirty="0"/>
              <a:t>final, permanent, post-project repositories of the project’s data</a:t>
            </a:r>
            <a:r>
              <a:rPr lang="en-GB" dirty="0"/>
              <a:t>, and could become the primary repositories for any project extension.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2123564"/>
            <a:ext cx="391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Repository for shareable digital objects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4638137" y="2123564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Data replication and long term preservation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351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02149" y="1484784"/>
            <a:ext cx="3456383" cy="237626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Arturo H. Ariño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</a:t>
            </a:r>
            <a:r>
              <a:rPr lang="it-IT" sz="2400" dirty="0" smtClean="0">
                <a:latin typeface="Century Gothic" panose="020B0502020202020204" pitchFamily="34" charset="0"/>
              </a:rPr>
              <a:t>niversity of </a:t>
            </a:r>
            <a:r>
              <a:rPr lang="it-IT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</a:t>
            </a:r>
            <a:r>
              <a:rPr lang="it-IT" sz="2400" dirty="0" smtClean="0">
                <a:latin typeface="Century Gothic" panose="020B0502020202020204" pitchFamily="34" charset="0"/>
              </a:rPr>
              <a:t>avarra, </a:t>
            </a:r>
            <a:r>
              <a:rPr lang="it-IT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</a:t>
            </a:r>
            <a:r>
              <a:rPr lang="it-IT" sz="2400" dirty="0" smtClean="0">
                <a:latin typeface="Century Gothic" panose="020B0502020202020204" pitchFamily="34" charset="0"/>
              </a:rPr>
              <a:t>pain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dirty="0" smtClean="0">
                <a:latin typeface="Century Gothic" panose="020B0502020202020204" pitchFamily="34" charset="0"/>
              </a:rPr>
              <a:t>artarip@unav.es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97181" y="3717032"/>
            <a:ext cx="2636837" cy="1903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88024" y="1496008"/>
            <a:ext cx="4032448" cy="44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Web –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eudat.eu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Twitter -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@</a:t>
            </a:r>
            <a:r>
              <a:rPr lang="en-GB" sz="28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EUDAT_EU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  <a:p>
            <a:endParaRPr lang="en-GB" sz="2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3667050"/>
            <a:ext cx="3096344" cy="20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522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Public access to fine-grained city air quality data from roving sensors &amp; EUDAT Collaboration  </vt:lpstr>
      <vt:lpstr>EUDAT: A truly pan-European Infrastructure</vt:lpstr>
      <vt:lpstr>PowerPoint Presentation</vt:lpstr>
      <vt:lpstr>B2 Service Suite</vt:lpstr>
      <vt:lpstr>Building solutions with the communities</vt:lpstr>
      <vt:lpstr>The Challenge</vt:lpstr>
      <vt:lpstr>Pilot Overview</vt:lpstr>
      <vt:lpstr>EUDAT Service Uptake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access to fine-grained city air quality data from roving sensors &amp; EUDAT Collaboration</dc:title>
  <dc:creator>Alex</dc:creator>
  <cp:lastModifiedBy>Alex</cp:lastModifiedBy>
  <cp:revision>8</cp:revision>
  <dcterms:created xsi:type="dcterms:W3CDTF">2016-03-16T13:46:52Z</dcterms:created>
  <dcterms:modified xsi:type="dcterms:W3CDTF">2016-05-30T12:51:54Z</dcterms:modified>
</cp:coreProperties>
</file>