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8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7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8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7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8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8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8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5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7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D0CB-8DEA-4AFA-918A-68969C5BC35E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4994-EAE7-4E1B-99B4-372E5687A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3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797876" y="1713721"/>
            <a:ext cx="5407398" cy="3368365"/>
            <a:chOff x="5797876" y="1713721"/>
            <a:chExt cx="5407398" cy="3368365"/>
          </a:xfrm>
        </p:grpSpPr>
        <p:pic>
          <p:nvPicPr>
            <p:cNvPr id="1028" name="Picture 4" descr="Standard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7876" y="1713721"/>
              <a:ext cx="5407398" cy="3060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581098" y="4774309"/>
              <a:ext cx="18409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/>
                <a:t>https://xkcd.com/927/</a:t>
              </a:r>
              <a:endParaRPr lang="en-GB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0296" y="529505"/>
            <a:ext cx="4873625" cy="5934565"/>
            <a:chOff x="366296" y="529505"/>
            <a:chExt cx="4873625" cy="5934565"/>
          </a:xfrm>
        </p:grpSpPr>
        <p:pic>
          <p:nvPicPr>
            <p:cNvPr id="1026" name="Picture 2" descr="Cloudthing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6985" y="529505"/>
              <a:ext cx="3832249" cy="5429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66296" y="5939737"/>
              <a:ext cx="4873625" cy="524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http://geek-and-poke.com/geekandpoke/2008/7/21/the-cloud-thingy.html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53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Jisc Collections and Janet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Dovey</dc:creator>
  <cp:lastModifiedBy>Hilary Hanahoe</cp:lastModifiedBy>
  <cp:revision>1</cp:revision>
  <dcterms:created xsi:type="dcterms:W3CDTF">2016-02-05T09:52:57Z</dcterms:created>
  <dcterms:modified xsi:type="dcterms:W3CDTF">2016-02-05T13:17:43Z</dcterms:modified>
</cp:coreProperties>
</file>